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63" r:id="rId4"/>
    <p:sldId id="258" r:id="rId5"/>
    <p:sldId id="259" r:id="rId6"/>
    <p:sldId id="262"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58"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819CC3DC-EE2B-43FC-BEDD-EC22EB7DA56F}" type="datetimeFigureOut">
              <a:rPr lang="en-US" smtClean="0"/>
              <a:pPr/>
              <a:t>6/7/2012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CF82A1-72E8-4312-AB12-C502365D338A}" type="slidenum">
              <a:rPr lang="en-US" smtClean="0"/>
              <a:pPr/>
              <a:t>‹#›</a:t>
            </a:fld>
            <a:endParaRPr lang="en-US" dirty="0"/>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9CC3DC-EE2B-43FC-BEDD-EC22EB7DA56F}" type="datetimeFigureOut">
              <a:rPr lang="en-US" smtClean="0"/>
              <a:pPr/>
              <a:t>6/7/2012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CF82A1-72E8-4312-AB12-C502365D338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9CC3DC-EE2B-43FC-BEDD-EC22EB7DA56F}" type="datetimeFigureOut">
              <a:rPr lang="en-US" smtClean="0"/>
              <a:pPr/>
              <a:t>6/7/2012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CF82A1-72E8-4312-AB12-C502365D338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819CC3DC-EE2B-43FC-BEDD-EC22EB7DA56F}" type="datetimeFigureOut">
              <a:rPr lang="en-US" smtClean="0"/>
              <a:pPr/>
              <a:t>6/7/2012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CF82A1-72E8-4312-AB12-C502365D338A}" type="slidenum">
              <a:rPr lang="en-US" smtClean="0"/>
              <a:pPr/>
              <a:t>‹#›</a:t>
            </a:fld>
            <a:endParaRPr lang="en-US" dirty="0"/>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9CC3DC-EE2B-43FC-BEDD-EC22EB7DA56F}" type="datetimeFigureOut">
              <a:rPr lang="en-US" smtClean="0"/>
              <a:pPr/>
              <a:t>6/7/2012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CF82A1-72E8-4312-AB12-C502365D338A}"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819CC3DC-EE2B-43FC-BEDD-EC22EB7DA56F}" type="datetimeFigureOut">
              <a:rPr lang="en-US" smtClean="0"/>
              <a:pPr/>
              <a:t>6/7/2012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BCF82A1-72E8-4312-AB12-C502365D338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819CC3DC-EE2B-43FC-BEDD-EC22EB7DA56F}" type="datetimeFigureOut">
              <a:rPr lang="en-US" smtClean="0"/>
              <a:pPr/>
              <a:t>6/7/2012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BCF82A1-72E8-4312-AB12-C502365D338A}"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19CC3DC-EE2B-43FC-BEDD-EC22EB7DA56F}" type="datetimeFigureOut">
              <a:rPr lang="en-US" smtClean="0"/>
              <a:pPr/>
              <a:t>6/7/2012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BCF82A1-72E8-4312-AB12-C502365D338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9CC3DC-EE2B-43FC-BEDD-EC22EB7DA56F}" type="datetimeFigureOut">
              <a:rPr lang="en-US" smtClean="0"/>
              <a:pPr/>
              <a:t>6/7/2012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BCF82A1-72E8-4312-AB12-C502365D338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9CC3DC-EE2B-43FC-BEDD-EC22EB7DA56F}" type="datetimeFigureOut">
              <a:rPr lang="en-US" smtClean="0"/>
              <a:pPr/>
              <a:t>6/7/2012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BCF82A1-72E8-4312-AB12-C502365D338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9CC3DC-EE2B-43FC-BEDD-EC22EB7DA56F}" type="datetimeFigureOut">
              <a:rPr lang="en-US" smtClean="0"/>
              <a:pPr/>
              <a:t>6/7/2012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BCF82A1-72E8-4312-AB12-C502365D338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819CC3DC-EE2B-43FC-BEDD-EC22EB7DA56F}" type="datetimeFigureOut">
              <a:rPr lang="en-US" smtClean="0"/>
              <a:pPr/>
              <a:t>6/7/2012</a:t>
            </a:fld>
            <a:endParaRPr lang="en-US" dirty="0"/>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dirty="0"/>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8BCF82A1-72E8-4312-AB12-C502365D338A}"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6248400"/>
            <a:ext cx="8153400" cy="1499616"/>
          </a:xfrm>
        </p:spPr>
        <p:txBody>
          <a:bodyPr>
            <a:normAutofit/>
          </a:bodyPr>
          <a:lstStyle/>
          <a:p>
            <a:r>
              <a:rPr lang="en-US" sz="1800" dirty="0" smtClean="0">
                <a:solidFill>
                  <a:schemeClr val="accent5">
                    <a:lumMod val="20000"/>
                    <a:lumOff val="80000"/>
                  </a:schemeClr>
                </a:solidFill>
                <a:latin typeface="Algerian" pitchFamily="82" charset="0"/>
              </a:rPr>
              <a:t>By: </a:t>
            </a:r>
            <a:r>
              <a:rPr lang="en-US" sz="1800" dirty="0" err="1" smtClean="0">
                <a:solidFill>
                  <a:schemeClr val="accent5">
                    <a:lumMod val="20000"/>
                    <a:lumOff val="80000"/>
                  </a:schemeClr>
                </a:solidFill>
                <a:latin typeface="Algerian" pitchFamily="82" charset="0"/>
              </a:rPr>
              <a:t>Melanyn</a:t>
            </a:r>
            <a:r>
              <a:rPr lang="en-US" sz="1800" dirty="0" smtClean="0">
                <a:solidFill>
                  <a:schemeClr val="accent5">
                    <a:lumMod val="20000"/>
                    <a:lumOff val="80000"/>
                  </a:schemeClr>
                </a:solidFill>
                <a:latin typeface="Algerian" pitchFamily="82" charset="0"/>
              </a:rPr>
              <a:t> Rivas</a:t>
            </a:r>
            <a:endParaRPr lang="en-US" sz="1800" dirty="0">
              <a:solidFill>
                <a:schemeClr val="accent5">
                  <a:lumMod val="20000"/>
                  <a:lumOff val="80000"/>
                </a:schemeClr>
              </a:solidFill>
              <a:latin typeface="Algerian" pitchFamily="82" charset="0"/>
            </a:endParaRPr>
          </a:p>
        </p:txBody>
      </p:sp>
      <p:sp>
        <p:nvSpPr>
          <p:cNvPr id="2" name="Title 1"/>
          <p:cNvSpPr>
            <a:spLocks noGrp="1"/>
          </p:cNvSpPr>
          <p:nvPr>
            <p:ph type="ctrTitle"/>
          </p:nvPr>
        </p:nvSpPr>
        <p:spPr>
          <a:xfrm>
            <a:off x="1213757" y="4495800"/>
            <a:ext cx="7467600" cy="1673352"/>
          </a:xfrm>
        </p:spPr>
        <p:txBody>
          <a:bodyPr>
            <a:normAutofit/>
          </a:bodyPr>
          <a:lstStyle/>
          <a:p>
            <a:r>
              <a:rPr lang="en-US" sz="4000" b="1" dirty="0" smtClean="0">
                <a:solidFill>
                  <a:srgbClr val="C00000"/>
                </a:solidFill>
              </a:rPr>
              <a:t>Female Genital </a:t>
            </a:r>
            <a:r>
              <a:rPr lang="en-US" sz="4000" b="1" dirty="0" smtClean="0">
                <a:solidFill>
                  <a:srgbClr val="C00000"/>
                </a:solidFill>
              </a:rPr>
              <a:t>Mutilation (FGM)</a:t>
            </a:r>
            <a:endParaRPr lang="en-US" sz="4000" b="1" dirty="0">
              <a:solidFill>
                <a:srgbClr val="C00000"/>
              </a:solidFill>
            </a:endParaRPr>
          </a:p>
        </p:txBody>
      </p:sp>
      <p:pic>
        <p:nvPicPr>
          <p:cNvPr id="13314" name="Picture 2" descr="http://bulletinoftheoppressionofwomen.com/wp-content/uploads/2012/02/stop-fgm.jpg"/>
          <p:cNvPicPr>
            <a:picLocks noChangeAspect="1" noChangeArrowheads="1"/>
          </p:cNvPicPr>
          <p:nvPr/>
        </p:nvPicPr>
        <p:blipFill>
          <a:blip r:embed="rId2" cstate="print"/>
          <a:srcRect/>
          <a:stretch>
            <a:fillRect/>
          </a:stretch>
        </p:blipFill>
        <p:spPr bwMode="auto">
          <a:xfrm>
            <a:off x="6384074" y="-1"/>
            <a:ext cx="2738156" cy="4724399"/>
          </a:xfrm>
          <a:prstGeom prst="rect">
            <a:avLst/>
          </a:prstGeom>
          <a:noFill/>
        </p:spPr>
      </p:pic>
      <p:pic>
        <p:nvPicPr>
          <p:cNvPr id="13316" name="Picture 4" descr="http://2.bp.blogspot.com/-JN7Xsp47CzU/T5ykc8KWzfI/AAAAAAAAATc/oh3G_3nSjzw/s1600/FGM-2.jpg"/>
          <p:cNvPicPr>
            <a:picLocks noChangeAspect="1" noChangeArrowheads="1"/>
          </p:cNvPicPr>
          <p:nvPr/>
        </p:nvPicPr>
        <p:blipFill>
          <a:blip r:embed="rId3" cstate="print"/>
          <a:srcRect/>
          <a:stretch>
            <a:fillRect/>
          </a:stretch>
        </p:blipFill>
        <p:spPr bwMode="auto">
          <a:xfrm>
            <a:off x="0" y="0"/>
            <a:ext cx="2362200" cy="4724399"/>
          </a:xfrm>
          <a:prstGeom prst="rect">
            <a:avLst/>
          </a:prstGeom>
          <a:noFill/>
        </p:spPr>
      </p:pic>
      <p:pic>
        <p:nvPicPr>
          <p:cNvPr id="3074" name="Picture 2" descr="http://www.african-women.org/FGM/FGM-in-africa-0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199" y="731333"/>
            <a:ext cx="4021873" cy="326173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FGM?</a:t>
            </a:r>
            <a:endParaRPr lang="en-US" dirty="0"/>
          </a:p>
        </p:txBody>
      </p:sp>
      <p:sp>
        <p:nvSpPr>
          <p:cNvPr id="3" name="Content Placeholder 2"/>
          <p:cNvSpPr>
            <a:spLocks noGrp="1"/>
          </p:cNvSpPr>
          <p:nvPr>
            <p:ph sz="quarter" idx="13"/>
          </p:nvPr>
        </p:nvSpPr>
        <p:spPr>
          <a:xfrm>
            <a:off x="457200" y="1981200"/>
            <a:ext cx="2435352" cy="4724400"/>
          </a:xfrm>
        </p:spPr>
        <p:txBody>
          <a:bodyPr>
            <a:normAutofit/>
          </a:bodyPr>
          <a:lstStyle/>
          <a:p>
            <a:r>
              <a:rPr lang="en-US" sz="2000" dirty="0" smtClean="0"/>
              <a:t>Female </a:t>
            </a:r>
            <a:r>
              <a:rPr lang="en-US" sz="2000" dirty="0"/>
              <a:t>Genital Mutilation is the term used for removal of all or just part of the external parts of the female genitalia. There are three </a:t>
            </a:r>
            <a:r>
              <a:rPr lang="en-US" sz="2000" dirty="0" smtClean="0"/>
              <a:t>varieties </a:t>
            </a:r>
            <a:r>
              <a:rPr lang="en-US" sz="2000" dirty="0"/>
              <a:t>to </a:t>
            </a:r>
            <a:r>
              <a:rPr lang="en-US" sz="2000" dirty="0" smtClean="0"/>
              <a:t>the </a:t>
            </a:r>
            <a:r>
              <a:rPr lang="en-US" sz="2000" dirty="0"/>
              <a:t>procedure</a:t>
            </a:r>
            <a:r>
              <a:rPr lang="en-US" sz="2000" dirty="0" smtClean="0"/>
              <a:t>.</a:t>
            </a:r>
          </a:p>
        </p:txBody>
      </p:sp>
      <p:pic>
        <p:nvPicPr>
          <p:cNvPr id="1028" name="Picture 4" descr="http://media.tumblr.com/tumblr_m05hscQDas1qb5nn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38057" y="0"/>
            <a:ext cx="4038600" cy="17907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media.tumblr.com/tumblr_m05hjpKjFI1qb5nn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2743200"/>
            <a:ext cx="4015047" cy="26289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does it occur?</a:t>
            </a:r>
            <a:endParaRPr lang="en-US" dirty="0"/>
          </a:p>
        </p:txBody>
      </p:sp>
      <p:sp>
        <p:nvSpPr>
          <p:cNvPr id="3" name="Content Placeholder 2"/>
          <p:cNvSpPr>
            <a:spLocks noGrp="1"/>
          </p:cNvSpPr>
          <p:nvPr>
            <p:ph sz="quarter" idx="13"/>
          </p:nvPr>
        </p:nvSpPr>
        <p:spPr>
          <a:xfrm>
            <a:off x="609600" y="1524000"/>
            <a:ext cx="3425952" cy="4495800"/>
          </a:xfrm>
        </p:spPr>
        <p:txBody>
          <a:bodyPr>
            <a:normAutofit fontScale="92500"/>
          </a:bodyPr>
          <a:lstStyle/>
          <a:p>
            <a:r>
              <a:rPr lang="en-US" sz="2000" dirty="0"/>
              <a:t>For many women it is part of social integration and the mutilating process is accepted in return for benefits such as the promise of acceptance in society and the improved prospect of marriage. Older women often believe they have benefited from FGM and that it has been essential to their identity. By the same reasoning they allow it to be performed on their daughters fearing that failure to do so may bring them suffering and social isolation.</a:t>
            </a:r>
            <a:endParaRPr lang="en-US" sz="2000" dirty="0"/>
          </a:p>
        </p:txBody>
      </p:sp>
      <p:pic>
        <p:nvPicPr>
          <p:cNvPr id="1026" name="Picture 2" descr="http://lh3.ggpht.com/Renee0255/SC8Nzdg-RDI/AAAAAAAAAFc/VNnYTzDOK4o/fgm2%5B3%5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1981200"/>
            <a:ext cx="3581400" cy="411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76908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924800" cy="1143000"/>
          </a:xfrm>
        </p:spPr>
        <p:txBody>
          <a:bodyPr/>
          <a:lstStyle/>
          <a:p>
            <a:r>
              <a:rPr lang="en-US" dirty="0" smtClean="0"/>
              <a:t>What are the effects?</a:t>
            </a:r>
            <a:endParaRPr lang="en-US" dirty="0"/>
          </a:p>
        </p:txBody>
      </p:sp>
      <p:sp>
        <p:nvSpPr>
          <p:cNvPr id="3" name="Content Placeholder 2"/>
          <p:cNvSpPr>
            <a:spLocks noGrp="1"/>
          </p:cNvSpPr>
          <p:nvPr>
            <p:ph sz="quarter" idx="13"/>
          </p:nvPr>
        </p:nvSpPr>
        <p:spPr>
          <a:xfrm>
            <a:off x="5867400" y="1600200"/>
            <a:ext cx="3203448" cy="4495800"/>
          </a:xfrm>
        </p:spPr>
        <p:txBody>
          <a:bodyPr>
            <a:noAutofit/>
          </a:bodyPr>
          <a:lstStyle/>
          <a:p>
            <a:pPr fontAlgn="base"/>
            <a:r>
              <a:rPr lang="en-US" sz="2000" dirty="0" smtClean="0"/>
              <a:t>Immediate complications can include severe pain, shock, </a:t>
            </a:r>
            <a:r>
              <a:rPr lang="en-US" sz="2000" dirty="0" smtClean="0"/>
              <a:t>bleeding, </a:t>
            </a:r>
            <a:r>
              <a:rPr lang="en-US" sz="2000" dirty="0" smtClean="0"/>
              <a:t>tetanus or </a:t>
            </a:r>
            <a:r>
              <a:rPr lang="en-US" sz="2000" dirty="0" smtClean="0"/>
              <a:t>sepsis, </a:t>
            </a:r>
            <a:r>
              <a:rPr lang="en-US" sz="2000" dirty="0" smtClean="0"/>
              <a:t>urine retention, open sores in the genital region and injury to nearby genital tissue</a:t>
            </a:r>
            <a:r>
              <a:rPr lang="en-US" sz="2000" dirty="0" smtClean="0"/>
              <a:t>.</a:t>
            </a:r>
            <a:endParaRPr lang="en-US" sz="2000" dirty="0" smtClean="0"/>
          </a:p>
          <a:p>
            <a:r>
              <a:rPr lang="en-US" sz="2000" dirty="0"/>
              <a:t>P</a:t>
            </a:r>
            <a:r>
              <a:rPr lang="en-US" sz="2000" dirty="0" smtClean="0"/>
              <a:t>sychological </a:t>
            </a:r>
            <a:r>
              <a:rPr lang="en-US" sz="2000" dirty="0"/>
              <a:t>consequences, such as post-traumatic stress disorder.</a:t>
            </a:r>
            <a:endParaRPr lang="en-US" sz="2000" dirty="0"/>
          </a:p>
        </p:txBody>
      </p:sp>
      <p:pic>
        <p:nvPicPr>
          <p:cNvPr id="5122" name="Picture 2" descr="http://countryoffice.unfpa.org/filemanager/files/uganda/gallery/news/fgmstory/fgmstor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643743"/>
            <a:ext cx="4881966" cy="4114800"/>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7700" y="32657"/>
            <a:ext cx="7924800" cy="1143000"/>
          </a:xfrm>
        </p:spPr>
        <p:txBody>
          <a:bodyPr>
            <a:normAutofit/>
          </a:bodyPr>
          <a:lstStyle/>
          <a:p>
            <a:r>
              <a:rPr lang="en-US" dirty="0" smtClean="0"/>
              <a:t>When does a regional issue becomes the worlds responsibility?</a:t>
            </a:r>
            <a:endParaRPr lang="en-US" dirty="0"/>
          </a:p>
        </p:txBody>
      </p:sp>
      <p:sp>
        <p:nvSpPr>
          <p:cNvPr id="3" name="Content Placeholder 2"/>
          <p:cNvSpPr>
            <a:spLocks noGrp="1"/>
          </p:cNvSpPr>
          <p:nvPr>
            <p:ph sz="quarter" idx="13"/>
          </p:nvPr>
        </p:nvSpPr>
        <p:spPr>
          <a:xfrm>
            <a:off x="612648" y="1447800"/>
            <a:ext cx="2359152" cy="4343400"/>
          </a:xfrm>
        </p:spPr>
        <p:txBody>
          <a:bodyPr>
            <a:normAutofit/>
          </a:bodyPr>
          <a:lstStyle/>
          <a:p>
            <a:r>
              <a:rPr lang="en-US" dirty="0" smtClean="0"/>
              <a:t>Woman run to find refuge to America and other European countries.</a:t>
            </a:r>
          </a:p>
          <a:p>
            <a:r>
              <a:rPr lang="en-US" dirty="0" smtClean="0"/>
              <a:t>In </a:t>
            </a:r>
            <a:r>
              <a:rPr lang="en-US" dirty="0"/>
              <a:t>1997, The United Nations Children’s Fund also known as UNICEF and the United Nations Population Fund issued a joint statement against the practice of Female Genital Mutilation </a:t>
            </a:r>
          </a:p>
        </p:txBody>
      </p:sp>
      <p:pic>
        <p:nvPicPr>
          <p:cNvPr id="2050" name="Picture 2" descr="http://www.un.org/en/endfgm/img/poster_s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1295400"/>
            <a:ext cx="2460171" cy="314542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ttp://payload.cargocollective.com/1/1/58743/1813618/jtran_fgm02_905.jpg"/>
          <p:cNvPicPr>
            <a:picLocks noChangeAspect="1" noChangeArrowheads="1"/>
          </p:cNvPicPr>
          <p:nvPr/>
        </p:nvPicPr>
        <p:blipFill>
          <a:blip r:embed="rId3" cstate="print"/>
          <a:srcRect/>
          <a:stretch>
            <a:fillRect/>
          </a:stretch>
        </p:blipFill>
        <p:spPr bwMode="auto">
          <a:xfrm>
            <a:off x="3309257" y="3581400"/>
            <a:ext cx="2601686" cy="2133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052" name="Picture 4" descr="http://upload.wikimedia.org/wikipedia/commons/d/d4/No-FGM.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16086" y="1115787"/>
            <a:ext cx="2209800" cy="231321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2.bp.blogspot.com/_JSpbgoKp8LA/SzjmEAMDfnI/AAAAAAAAHYY/Vxc7LpmUhCk/s400/FGM%2520cop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607"/>
            <a:ext cx="2743200" cy="2424793"/>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http://www.ghananewsagency.org/assets/images/Female%20Genital%20Mutilation%20(FG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13606"/>
            <a:ext cx="4419600" cy="2424793"/>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http://images.tabulas.com/5919/m/carlos-latuff-fgm-poster.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1" y="0"/>
            <a:ext cx="2057400" cy="2438399"/>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http://www.saveamother.org/wp-content/uploads/2011/08/FGM_Infographic_Landing_Page_edit.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3200" y="4343400"/>
            <a:ext cx="3276600" cy="2514600"/>
          </a:xfrm>
          <a:prstGeom prst="rect">
            <a:avLst/>
          </a:prstGeom>
          <a:noFill/>
          <a:extLst>
            <a:ext uri="{909E8E84-426E-40DD-AFC4-6F175D3DCCD1}">
              <a14:hiddenFill xmlns:a14="http://schemas.microsoft.com/office/drawing/2010/main">
                <a:solidFill>
                  <a:srgbClr val="FFFFFF"/>
                </a:solidFill>
              </a14:hiddenFill>
            </a:ext>
          </a:extLst>
        </p:spPr>
      </p:pic>
      <p:pic>
        <p:nvPicPr>
          <p:cNvPr id="4110" name="Picture 14" descr="http://blogs.independent.co.uk/wp-content/uploads/2012/02/73080919.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9800" y="2438400"/>
            <a:ext cx="3124200" cy="4419600"/>
          </a:xfrm>
          <a:prstGeom prst="rect">
            <a:avLst/>
          </a:prstGeom>
          <a:noFill/>
          <a:extLst>
            <a:ext uri="{909E8E84-426E-40DD-AFC4-6F175D3DCCD1}">
              <a14:hiddenFill xmlns:a14="http://schemas.microsoft.com/office/drawing/2010/main">
                <a:solidFill>
                  <a:srgbClr val="FFFFFF"/>
                </a:solidFill>
              </a14:hiddenFill>
            </a:ext>
          </a:extLst>
        </p:spPr>
      </p:pic>
      <p:pic>
        <p:nvPicPr>
          <p:cNvPr id="4114" name="Picture 18" descr="http://bulletinoftheoppressionofwomen.com/wp-content/uploads/2012/05/FGM-Victim-Held-Down-By-Her-Mother.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2438399"/>
            <a:ext cx="2743200" cy="4419601"/>
          </a:xfrm>
          <a:prstGeom prst="rect">
            <a:avLst/>
          </a:prstGeom>
          <a:noFill/>
          <a:extLst>
            <a:ext uri="{909E8E84-426E-40DD-AFC4-6F175D3DCCD1}">
              <a14:hiddenFill xmlns:a14="http://schemas.microsoft.com/office/drawing/2010/main">
                <a:solidFill>
                  <a:srgbClr val="FFFFFF"/>
                </a:solidFill>
              </a14:hiddenFill>
            </a:ext>
          </a:extLst>
        </p:spPr>
      </p:pic>
      <p:pic>
        <p:nvPicPr>
          <p:cNvPr id="4116" name="Picture 20" descr="http://aduunyo.com/wp-content/uploads/2009/09/fgm.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64971" y="2416628"/>
            <a:ext cx="3276600" cy="2162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952807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ln>
            <a:solidFill>
              <a:schemeClr val="accent2">
                <a:lumMod val="75000"/>
              </a:schemeClr>
            </a:solidFill>
          </a:ln>
        </p:spPr>
        <p:style>
          <a:lnRef idx="3">
            <a:schemeClr val="lt1"/>
          </a:lnRef>
          <a:fillRef idx="1">
            <a:schemeClr val="accent3"/>
          </a:fillRef>
          <a:effectRef idx="1">
            <a:schemeClr val="accent3"/>
          </a:effectRef>
          <a:fontRef idx="minor">
            <a:schemeClr val="lt1"/>
          </a:fontRef>
        </p:style>
        <p:txBody>
          <a:bodyPr/>
          <a:lstStyle/>
          <a:p>
            <a:pPr algn="ctr"/>
            <a:endParaRPr lang="en-US" dirty="0" smtClean="0"/>
          </a:p>
          <a:p>
            <a:pPr algn="ctr"/>
            <a:endParaRPr lang="en-US" dirty="0"/>
          </a:p>
          <a:p>
            <a:pPr algn="ctr"/>
            <a:endParaRPr lang="en-US" dirty="0" smtClean="0"/>
          </a:p>
          <a:p>
            <a:pPr algn="ctr"/>
            <a:r>
              <a:rPr lang="en-U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Thank</a:t>
            </a:r>
            <a:r>
              <a:rPr lang="en-US" sz="3600" dirty="0" smtClean="0"/>
              <a:t> </a:t>
            </a:r>
            <a:r>
              <a:rPr lang="en-U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Your for </a:t>
            </a:r>
            <a:r>
              <a:rPr lang="en-US" sz="36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Y</a:t>
            </a:r>
            <a:r>
              <a:rPr lang="en-U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our Attention! </a:t>
            </a:r>
            <a:endParaRPr lang="en-US" sz="36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362593363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159</TotalTime>
  <Words>232</Words>
  <Application>Microsoft Office PowerPoint</Application>
  <PresentationFormat>On-screen Show (4:3)</PresentationFormat>
  <Paragraphs>16</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Horizon</vt:lpstr>
      <vt:lpstr>Female Genital Mutilation (FGM)</vt:lpstr>
      <vt:lpstr>What is FGM?</vt:lpstr>
      <vt:lpstr>Why does it occur?</vt:lpstr>
      <vt:lpstr>What are the effects?</vt:lpstr>
      <vt:lpstr>When does a regional issue becomes the worlds responsibility?</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Female Genital Circumcision</dc:title>
  <dc:creator>Student1</dc:creator>
  <cp:lastModifiedBy>owner</cp:lastModifiedBy>
  <cp:revision>24</cp:revision>
  <dcterms:created xsi:type="dcterms:W3CDTF">2012-05-25T12:43:33Z</dcterms:created>
  <dcterms:modified xsi:type="dcterms:W3CDTF">2012-06-07T23:34:37Z</dcterms:modified>
</cp:coreProperties>
</file>